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8" r:id="rId4"/>
    <p:sldId id="259" r:id="rId5"/>
    <p:sldId id="260" r:id="rId6"/>
    <p:sldId id="262" r:id="rId7"/>
  </p:sldIdLst>
  <p:sldSz cx="9144000" cy="6858000" type="screen4x3"/>
  <p:notesSz cx="6858000" cy="9144000"/>
  <p:custDataLst>
    <p:tags r:id="rId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8" d="100"/>
          <a:sy n="88" d="100"/>
        </p:scale>
        <p:origin x="-1668" y="-5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392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234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310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897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820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12/10/2013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387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12/10/2013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111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12/10/2013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337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12/10/2013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540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12/10/2013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661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12/10/2013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100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FA04F-FBB1-469C-A7BD-3D407CD11BB5}" type="datetimeFigureOut">
              <a:rPr lang="en-US" smtClean="0"/>
              <a:t>12/10/2013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425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400" y="304800"/>
            <a:ext cx="4953000" cy="2894119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Hollymead</a:t>
            </a:r>
            <a:r>
              <a:rPr lang="en-US" sz="3600" dirty="0" smtClean="0"/>
              <a:t> Elementary School Improvement Plan</a:t>
            </a:r>
            <a:endParaRPr lang="en-US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99" y="2286000"/>
            <a:ext cx="2772034" cy="2683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09600"/>
            <a:ext cx="230663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3400" y="5257800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Presented By: Principal Nancy Teel</a:t>
            </a:r>
          </a:p>
          <a:p>
            <a:r>
              <a:rPr lang="en-US" dirty="0" smtClean="0"/>
              <a:t>December 12, 2013</a:t>
            </a:r>
            <a:endParaRPr lang="en-US" dirty="0"/>
          </a:p>
        </p:txBody>
      </p:sp>
      <p:pic>
        <p:nvPicPr>
          <p:cNvPr id="3" name="Picture 2" descr="C:\Users\cprice\AppData\Local\Microsoft\Windows\Temporary Internet Files\Content.Outlook\34K39I26\Makey Make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667000"/>
            <a:ext cx="4622800" cy="346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09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2013-14 </a:t>
            </a:r>
            <a:r>
              <a:rPr lang="en-US" sz="3600" dirty="0" err="1" smtClean="0"/>
              <a:t>Hollymead</a:t>
            </a:r>
            <a:r>
              <a:rPr lang="en-US" sz="3600" dirty="0" smtClean="0"/>
              <a:t> Improvement Goals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Decrease bullying in the cafeteria and at recess by 10%.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Spring 2014 Safe School Survey will show 10% fewer students reporting “school is boring.”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Fifth graders will improve Math SOL tests scores by 10% over the next two years.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All </a:t>
            </a:r>
            <a:r>
              <a:rPr lang="en-US" dirty="0" err="1"/>
              <a:t>Hollymead</a:t>
            </a:r>
            <a:r>
              <a:rPr lang="en-US" dirty="0"/>
              <a:t> teachers and administrators will develop and participate in PDSA Media Club and Maker Curriculum/Interactive Technologies</a:t>
            </a:r>
            <a:r>
              <a:rPr lang="en-US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 These Goals are Important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 safe learning environment is essential for learning.  Students report bullying especially in the cafeteria and at recess.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Rigorous lessons that are interesting to students make school engaging.  Thirty percent of 3</a:t>
            </a:r>
            <a:r>
              <a:rPr lang="en-US" baseline="30000" dirty="0" smtClean="0"/>
              <a:t>rd</a:t>
            </a:r>
            <a:r>
              <a:rPr lang="en-US" dirty="0" smtClean="0"/>
              <a:t> to 5</a:t>
            </a:r>
            <a:r>
              <a:rPr lang="en-US" baseline="30000" dirty="0" smtClean="0"/>
              <a:t>th</a:t>
            </a:r>
            <a:r>
              <a:rPr lang="en-US" dirty="0" smtClean="0"/>
              <a:t> graders reported school is boring.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</a:t>
            </a:r>
            <a:r>
              <a:rPr lang="en-US" dirty="0" smtClean="0"/>
              <a:t>rofessional development linked to SIP and directed by teachers is effective at promoting Lifelong Learning Skills in students.</a:t>
            </a:r>
          </a:p>
        </p:txBody>
      </p:sp>
    </p:spTree>
    <p:extLst>
      <p:ext uri="{BB962C8B-B14F-4D97-AF65-F5344CB8AC3E}">
        <p14:creationId xmlns:p14="http://schemas.microsoft.com/office/powerpoint/2010/main" val="226291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Current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Development of an effective survey on bullying and engagement for kindergarten through fifth grade.</a:t>
            </a:r>
          </a:p>
          <a:p>
            <a:r>
              <a:rPr lang="en-US" dirty="0" smtClean="0"/>
              <a:t>Time and funding for professional development.</a:t>
            </a:r>
          </a:p>
          <a:p>
            <a:r>
              <a:rPr lang="en-US" dirty="0" smtClean="0"/>
              <a:t>Translating professional learning into changes in practice.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33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Current Successes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Collaboration of art, music, library with second grade for a Native American unit.</a:t>
            </a:r>
          </a:p>
          <a:p>
            <a:r>
              <a:rPr lang="en-US" dirty="0" smtClean="0"/>
              <a:t>Collaboration between library and fifth grade teachers on a light and sound performance task.</a:t>
            </a:r>
          </a:p>
          <a:p>
            <a:r>
              <a:rPr lang="en-US" dirty="0" smtClean="0"/>
              <a:t>Choice for Teachers - ten professional development groups with two to five teachers in each. </a:t>
            </a:r>
          </a:p>
          <a:p>
            <a:r>
              <a:rPr lang="en-US" dirty="0" smtClean="0"/>
              <a:t>Recent school climate surveys suggest a reduction in bullying in the cafeteria.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14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cprice\AppData\Local\Microsoft\Windows\Temporary Internet Files\Content.Outlook\34K39I26\Invention Conven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57200" y="5638800"/>
            <a:ext cx="49618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Happy Holidays!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1667532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8.0&quot;&gt;&lt;object type=&quot;1&quot; unique_id=&quot;10001&quot;&gt;&lt;object type=&quot;2&quot; unique_id=&quot;10002&quot;&gt;&lt;object type=&quot;3&quot; unique_id=&quot;10004&quot;&gt;&lt;property id=&quot;20148&quot; value=&quot;5&quot;/&gt;&lt;property id=&quot;20300&quot; value=&quot;Slide 2 - &amp;quot;2013-14 Hollymead Improvement Goals&amp;quot;&quot;/&gt;&lt;property id=&quot;20307&quot; value=&quot;257&quot;/&gt;&lt;/object&gt;&lt;object type=&quot;3&quot; unique_id=&quot;10005&quot;&gt;&lt;property id=&quot;20148&quot; value=&quot;5&quot;/&gt;&lt;property id=&quot;20300&quot; value=&quot;Slide 3 - &amp;quot;Why These Goals are Important &amp;quot;&quot;/&gt;&lt;property id=&quot;20307&quot; value=&quot;258&quot;/&gt;&lt;/object&gt;&lt;object type=&quot;3&quot; unique_id=&quot;10006&quot;&gt;&lt;property id=&quot;20148&quot; value=&quot;5&quot;/&gt;&lt;property id=&quot;20300&quot; value=&quot;Slide 4 - &amp;quot;Current Challenges&amp;quot;&quot;/&gt;&lt;property id=&quot;20307&quot; value=&quot;259&quot;/&gt;&lt;/object&gt;&lt;object type=&quot;3&quot; unique_id=&quot;10007&quot;&gt;&lt;property id=&quot;20148&quot; value=&quot;5&quot;/&gt;&lt;property id=&quot;20300&quot; value=&quot;Slide 5 - &amp;quot;Current Successes&amp;quot;&quot;/&gt;&lt;property id=&quot;20307&quot; value=&quot;260&quot;/&gt;&lt;/object&gt;&lt;object type=&quot;3&quot; unique_id=&quot;10672&quot;&gt;&lt;property id=&quot;20148&quot; value=&quot;5&quot;/&gt;&lt;property id=&quot;20300&quot; value=&quot;Slide 1 - &amp;quot;Hollymead Elementary School Improvement Plan&amp;quot;&quot;/&gt;&lt;property id=&quot;20307&quot; value=&quot;261&quot;/&gt;&lt;/object&gt;&lt;object type=&quot;3&quot; unique_id=&quot;10695&quot;&gt;&lt;property id=&quot;20148&quot; value=&quot;5&quot;/&gt;&lt;property id=&quot;20300&quot; value=&quot;Slide 6&quot;/&gt;&lt;property id=&quot;20307&quot; value=&quot;262&quot;/&gt;&lt;/object&gt;&lt;/object&gt;&lt;object type=&quot;8&quot; unique_id=&quot;1001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867</TotalTime>
  <Words>247</Words>
  <Application>Microsoft Office PowerPoint</Application>
  <PresentationFormat>On-screen Show (4:3)</PresentationFormat>
  <Paragraphs>22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Hollymead Elementary School Improvement Plan</vt:lpstr>
      <vt:lpstr>2013-14 Hollymead Improvement Goals</vt:lpstr>
      <vt:lpstr>Why These Goals are Important </vt:lpstr>
      <vt:lpstr>Current Challenges</vt:lpstr>
      <vt:lpstr>Current Successes</vt:lpstr>
      <vt:lpstr>PowerPoint Presentation</vt:lpstr>
    </vt:vector>
  </TitlesOfParts>
  <Company>Albemarle County Public Schools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ACPS School Board</dc:title>
  <dc:creator>acps</dc:creator>
  <cp:lastModifiedBy>acps</cp:lastModifiedBy>
  <cp:revision>18</cp:revision>
  <dcterms:created xsi:type="dcterms:W3CDTF">2013-10-01T15:34:43Z</dcterms:created>
  <dcterms:modified xsi:type="dcterms:W3CDTF">2013-12-10T20:48:28Z</dcterms:modified>
</cp:coreProperties>
</file>